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58" r:id="rId3"/>
    <p:sldId id="260" r:id="rId4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5921"/>
  </p:normalViewPr>
  <p:slideViewPr>
    <p:cSldViewPr snapToGrid="0" snapToObjects="1">
      <p:cViewPr varScale="1">
        <p:scale>
          <a:sx n="54" d="100"/>
          <a:sy n="54" d="100"/>
        </p:scale>
        <p:origin x="33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ter fountain in front of a city&#10;&#10;AI-generated content may be incorrect.">
            <a:extLst>
              <a:ext uri="{FF2B5EF4-FFF2-40B4-BE49-F238E27FC236}">
                <a16:creationId xmlns:a16="http://schemas.microsoft.com/office/drawing/2014/main" id="{D8CB1258-B2E3-4EA4-E24D-5D5853B2E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785"/>
            <a:ext cx="24387175" cy="13717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244726"/>
            <a:ext cx="24387174" cy="4775200"/>
          </a:xfrm>
        </p:spPr>
        <p:txBody>
          <a:bodyPr anchor="b">
            <a:noAutofit/>
          </a:bodyPr>
          <a:lstStyle>
            <a:lvl1pPr algn="ctr">
              <a:defRPr sz="14400"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7204076"/>
            <a:ext cx="24387175" cy="1092431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002856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C64A4-A4CF-E741-8835-0F913C6E09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3190" y="369813"/>
            <a:ext cx="4799604" cy="1999835"/>
          </a:xfrm>
          <a:prstGeom prst="rect">
            <a:avLst/>
          </a:prstGeom>
        </p:spPr>
      </p:pic>
      <p:pic>
        <p:nvPicPr>
          <p:cNvPr id="10" name="Picture 9" descr="A blue and grey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E80F9E3-59FA-173C-099E-F175A65C7C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381" y="173821"/>
            <a:ext cx="6216351" cy="207449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37E5AA-42A8-044C-8770-F142FF6188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384073"/>
            <a:ext cx="24387175" cy="1338262"/>
          </a:xfrm>
        </p:spPr>
        <p:txBody>
          <a:bodyPr>
            <a:normAutofit/>
          </a:bodyPr>
          <a:lstStyle>
            <a:lvl1pPr marL="0" indent="0" algn="ctr">
              <a:buNone/>
              <a:defRPr sz="4800" i="1">
                <a:solidFill>
                  <a:srgbClr val="002856"/>
                </a:solidFill>
              </a:defRPr>
            </a:lvl1pPr>
          </a:lstStyle>
          <a:p>
            <a:pPr lvl="0"/>
            <a:r>
              <a:rPr lang="en-US" sz="4800" i="1" dirty="0"/>
              <a:t>Click to edit subtitle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DF7991-B2F0-6877-1EA6-287D8875C5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943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B998FE-AAF5-934B-9648-572003971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5741" y="443996"/>
            <a:ext cx="3232872" cy="10776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D894ACC-DBEA-3840-A597-43C8F0BB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58" y="552922"/>
            <a:ext cx="13775636" cy="897827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00285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FF9838-F2DF-7742-9F5A-5B92F9E3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58" y="2496023"/>
            <a:ext cx="22811459" cy="9857904"/>
          </a:xfrm>
        </p:spPr>
        <p:txBody>
          <a:bodyPr>
            <a:noAutofit/>
          </a:bodyPr>
          <a:lstStyle>
            <a:lvl1pPr>
              <a:defRPr sz="4800">
                <a:solidFill>
                  <a:srgbClr val="002856"/>
                </a:solidFill>
              </a:defRPr>
            </a:lvl1pPr>
            <a:lvl2pPr>
              <a:defRPr sz="4400">
                <a:solidFill>
                  <a:srgbClr val="002856"/>
                </a:solidFill>
              </a:defRPr>
            </a:lvl2pPr>
            <a:lvl3pPr>
              <a:defRPr sz="3600">
                <a:solidFill>
                  <a:srgbClr val="002856"/>
                </a:solidFill>
              </a:defRPr>
            </a:lvl3pPr>
            <a:lvl4pPr>
              <a:defRPr sz="3200">
                <a:solidFill>
                  <a:srgbClr val="002856"/>
                </a:solidFill>
              </a:defRPr>
            </a:lvl4pPr>
            <a:lvl5pPr>
              <a:defRPr sz="3200">
                <a:solidFill>
                  <a:srgbClr val="0028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192DE64-1934-3B4A-A824-0943BB22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860" y="12671829"/>
            <a:ext cx="5487114" cy="730250"/>
          </a:xfrm>
        </p:spPr>
        <p:txBody>
          <a:bodyPr>
            <a:no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fld id="{25626BDA-0F00-C54B-A135-86532C52F960}" type="datetimeFigureOut">
              <a:rPr lang="en-US" smtClean="0"/>
              <a:pPr/>
              <a:t>4/1/26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77EEC09-5B83-DF4F-A7BC-5659FDD4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252" y="12712701"/>
            <a:ext cx="8230672" cy="730250"/>
          </a:xfrm>
        </p:spPr>
        <p:txBody>
          <a:bodyPr>
            <a:no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F133D23-F853-7B4B-AF41-92FEA83C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112202" y="12712701"/>
            <a:ext cx="5487114" cy="730250"/>
          </a:xfrm>
        </p:spPr>
        <p:txBody>
          <a:bodyPr>
            <a:no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fld id="{25E421DB-A7EE-A741-ABFF-DBD0A6CD84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ue and grey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610C6E3-DC74-AF86-23F2-066A8E36A9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51353" y="180317"/>
            <a:ext cx="4074071" cy="13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864C-7234-BF40-B961-E3A0F90FC40A}" type="datetimeFigureOut">
              <a:rPr lang="en-US" smtClean="0"/>
              <a:t>4/1/26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C837-2474-6B46-B148-7E7B6789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D8ED6F-75E9-F4AE-6923-5816BD210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878FA5-40B0-B876-3F01-44FB71D8B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C1D2D8-5F27-858E-78A9-04BF76E420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1003-837F-7049-9CA9-2131C481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81BC-66AB-404C-AD29-980C4920F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FE9D-4E31-5644-A1FF-392F8485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AB7DE-22F1-8A4A-AB8D-0DB9FC7EA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example 1</a:t>
            </a:r>
          </a:p>
          <a:p>
            <a:r>
              <a:rPr lang="en-US" dirty="0"/>
              <a:t>Body copy example 2</a:t>
            </a:r>
          </a:p>
          <a:p>
            <a:r>
              <a:rPr lang="en-US" dirty="0"/>
              <a:t>Body copy example 3</a:t>
            </a:r>
          </a:p>
        </p:txBody>
      </p:sp>
    </p:spTree>
    <p:extLst>
      <p:ext uri="{BB962C8B-B14F-4D97-AF65-F5344CB8AC3E}">
        <p14:creationId xmlns:p14="http://schemas.microsoft.com/office/powerpoint/2010/main" val="158600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14</Words>
  <Application>Microsoft Macintosh PowerPoint</Application>
  <PresentationFormat>Custom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Example Headline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S Berliant</dc:creator>
  <cp:lastModifiedBy>Stephanie Polo</cp:lastModifiedBy>
  <cp:revision>33</cp:revision>
  <dcterms:created xsi:type="dcterms:W3CDTF">2021-10-28T02:11:57Z</dcterms:created>
  <dcterms:modified xsi:type="dcterms:W3CDTF">2026-04-01T18:53:29Z</dcterms:modified>
</cp:coreProperties>
</file>